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7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782" y="-10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76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02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630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915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918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459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367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37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59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209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385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154AB-E4EF-4F12-AF25-F04F7151167B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60EB3-805F-4678-BB4E-7FA914B66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602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" y="-1"/>
            <a:ext cx="7559602" cy="10691917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79726" y="2861360"/>
            <a:ext cx="44100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CUM PUTEȚI </a:t>
            </a:r>
            <a:r>
              <a:rPr lang="ro-RO" sz="2800" dirty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Î</a:t>
            </a:r>
            <a:r>
              <a:rPr lang="en-US" sz="2800" dirty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NCEPE</a:t>
            </a:r>
            <a:endParaRPr lang="en-US" dirty="0">
              <a:effectLst/>
              <a:latin typeface="Apex New Book" panose="02010600040501010103" pitchFamily="50" charset="0"/>
              <a:ea typeface="Apex New Book" panose="02010600040501010103" pitchFamily="50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30929" y="3273552"/>
            <a:ext cx="5565424" cy="65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effectLst/>
                <a:latin typeface="Apex New Ultra" panose="02010600040501010103" pitchFamily="50" charset="0"/>
                <a:ea typeface="Apex New Ultra" panose="02010600040501010103" pitchFamily="50" charset="0"/>
              </a:rPr>
              <a:t>O CARIERĂ ÎN SRI?</a:t>
            </a:r>
            <a:endParaRPr lang="en-US" sz="4000" dirty="0">
              <a:effectLst/>
              <a:latin typeface="Apex New Ultra" panose="02010600040501010103" pitchFamily="50" charset="0"/>
              <a:ea typeface="Apex New Ultra" panose="02010600040501010103" pitchFamily="50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160670" y="6245361"/>
            <a:ext cx="3204210" cy="500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2025 </a:t>
            </a:r>
            <a:r>
              <a:rPr lang="en-US" sz="2800" dirty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/ </a:t>
            </a:r>
            <a:r>
              <a:rPr lang="en-US" sz="2800" dirty="0" smtClean="0">
                <a:solidFill>
                  <a:srgbClr val="FFFFFF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13:00-14:00</a:t>
            </a:r>
            <a:endParaRPr lang="en-US" dirty="0">
              <a:effectLst/>
              <a:latin typeface="Apex New Book" panose="02010600040501010103" pitchFamily="50" charset="0"/>
              <a:ea typeface="Apex New Book" panose="02010600040501010103" pitchFamily="50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84505" y="7365118"/>
            <a:ext cx="6590665" cy="130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  <a:effectLst/>
                <a:latin typeface="Apex New Ultra" panose="02010600040501010103" pitchFamily="50" charset="0"/>
                <a:ea typeface="Apex New Ultra" panose="02010600040501010103" pitchFamily="50" charset="0"/>
                <a:cs typeface="Arial" panose="020B0604020202020204" pitchFamily="34" charset="0"/>
              </a:rPr>
              <a:t>ÎNTÂLNIRE CU OFIȚERII SRI</a:t>
            </a:r>
            <a:endParaRPr lang="en-US" dirty="0">
              <a:effectLst/>
              <a:latin typeface="Apex New Ultra" panose="02010600040501010103" pitchFamily="50" charset="0"/>
              <a:ea typeface="Apex New Ultra" panose="02010600040501010103" pitchFamily="50" charset="0"/>
            </a:endParaRPr>
          </a:p>
          <a:p>
            <a:pPr algn="ctr"/>
            <a:r>
              <a:rPr lang="en-US" sz="1800" dirty="0" smtClean="0">
                <a:solidFill>
                  <a:srgbClr val="FFFFFF"/>
                </a:solidFill>
                <a:latin typeface="Apex New Medium" panose="02010600040501010103" pitchFamily="50" charset="0"/>
                <a:ea typeface="Apex New Medium" panose="02010600040501010103" pitchFamily="50" charset="0"/>
              </a:rPr>
              <a:t>Aula </a:t>
            </a:r>
            <a:r>
              <a:rPr lang="ro-RO" sz="1800" dirty="0" smtClean="0">
                <a:solidFill>
                  <a:srgbClr val="FFFFFF"/>
                </a:solidFill>
                <a:latin typeface="Apex New Medium" panose="02010600040501010103" pitchFamily="50" charset="0"/>
                <a:ea typeface="Apex New Medium" panose="02010600040501010103" pitchFamily="50" charset="0"/>
              </a:rPr>
              <a:t>„</a:t>
            </a:r>
            <a:r>
              <a:rPr lang="en-US" sz="1800" dirty="0" smtClean="0">
                <a:solidFill>
                  <a:srgbClr val="FFFFFF"/>
                </a:solidFill>
                <a:latin typeface="Apex New Medium" panose="02010600040501010103" pitchFamily="50" charset="0"/>
                <a:ea typeface="Apex New Medium" panose="02010600040501010103" pitchFamily="50" charset="0"/>
              </a:rPr>
              <a:t>Victor </a:t>
            </a:r>
            <a:r>
              <a:rPr lang="en-US" sz="1800" dirty="0" err="1" smtClean="0">
                <a:solidFill>
                  <a:srgbClr val="FFFFFF"/>
                </a:solidFill>
                <a:latin typeface="Apex New Medium" panose="02010600040501010103" pitchFamily="50" charset="0"/>
                <a:ea typeface="Apex New Medium" panose="02010600040501010103" pitchFamily="50" charset="0"/>
              </a:rPr>
              <a:t>Jinga</a:t>
            </a:r>
            <a:r>
              <a:rPr lang="ro-RO" sz="1800" dirty="0" smtClean="0">
                <a:solidFill>
                  <a:srgbClr val="FFFFFF"/>
                </a:solidFill>
                <a:latin typeface="Apex New Medium" panose="02010600040501010103" pitchFamily="50" charset="0"/>
                <a:ea typeface="Apex New Medium" panose="02010600040501010103" pitchFamily="50" charset="0"/>
              </a:rPr>
              <a:t>” – Facultatea de Științe Economice și Gestiunea Afacerilor</a:t>
            </a:r>
            <a:r>
              <a:rPr lang="en-US" sz="1800" dirty="0" smtClean="0">
                <a:solidFill>
                  <a:srgbClr val="FFFFFF"/>
                </a:solidFill>
                <a:effectLst/>
                <a:latin typeface="Apex New Medium" panose="02010600040501010103" pitchFamily="50" charset="0"/>
                <a:ea typeface="Apex New Medium" panose="02010600040501010103" pitchFamily="50" charset="0"/>
              </a:rPr>
              <a:t>.</a:t>
            </a:r>
            <a:endParaRPr lang="en-US" dirty="0">
              <a:effectLst/>
              <a:latin typeface="Apex New Medium" panose="02010600040501010103" pitchFamily="50" charset="0"/>
              <a:ea typeface="Apex New Medium" panose="02010600040501010103" pitchFamily="50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079103" y="4708201"/>
            <a:ext cx="5816700" cy="84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5000" dirty="0" smtClean="0">
                <a:solidFill>
                  <a:srgbClr val="FFC000"/>
                </a:solidFill>
                <a:latin typeface="Apex New Ultra" panose="02010600040501010103" pitchFamily="50" charset="0"/>
                <a:ea typeface="Apex New Ultra" panose="02010600040501010103" pitchFamily="50" charset="0"/>
              </a:rPr>
              <a:t>2</a:t>
            </a:r>
            <a:r>
              <a:rPr lang="ro-RO" sz="5000" dirty="0" smtClean="0">
                <a:solidFill>
                  <a:srgbClr val="FFC000"/>
                </a:solidFill>
                <a:effectLst/>
                <a:latin typeface="Apex New Ultra" panose="02010600040501010103" pitchFamily="50" charset="0"/>
                <a:ea typeface="Apex New Ultra" panose="02010600040501010103" pitchFamily="50" charset="0"/>
              </a:rPr>
              <a:t> </a:t>
            </a:r>
            <a:r>
              <a:rPr lang="en-US" sz="5000" dirty="0" smtClean="0">
                <a:solidFill>
                  <a:srgbClr val="FFC000"/>
                </a:solidFill>
                <a:latin typeface="Apex New Ultra" panose="02010600040501010103" pitchFamily="50" charset="0"/>
                <a:ea typeface="Apex New Ultra" panose="02010600040501010103" pitchFamily="50" charset="0"/>
              </a:rPr>
              <a:t>DECEMBRIE</a:t>
            </a:r>
            <a:endParaRPr lang="en-US" dirty="0">
              <a:effectLst/>
              <a:latin typeface="Apex New Ultra" panose="02010600040501010103" pitchFamily="50" charset="0"/>
              <a:ea typeface="Apex New Ultra" panose="02010600040501010103" pitchFamily="50" charset="0"/>
            </a:endParaRPr>
          </a:p>
        </p:txBody>
      </p:sp>
      <p:pic>
        <p:nvPicPr>
          <p:cNvPr id="1026" name="Picture 2" descr="C:\Users\Utilizator\Desktop\Sigla FSE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514" y="8685716"/>
            <a:ext cx="3628572" cy="1777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056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32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</dc:creator>
  <cp:lastModifiedBy>Utilizator</cp:lastModifiedBy>
  <cp:revision>10</cp:revision>
  <dcterms:created xsi:type="dcterms:W3CDTF">2024-11-08T08:45:15Z</dcterms:created>
  <dcterms:modified xsi:type="dcterms:W3CDTF">2025-11-18T11:24:45Z</dcterms:modified>
</cp:coreProperties>
</file>